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7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1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6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4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0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0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9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9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0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5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471CA-0835-464F-8C5F-EDFE4D66FE8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7DD1F-9BAC-4221-9656-D40302D6B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">
            <a:extLst>
              <a:ext uri="{FF2B5EF4-FFF2-40B4-BE49-F238E27FC236}">
                <a16:creationId xmlns:a16="http://schemas.microsoft.com/office/drawing/2014/main" id="{39091851-DF5A-435F-A612-346BA195DA0E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C3CD37-EEA2-4CA1-A051-2F705431720C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7D34C85-D850-408F-94C5-A09A98B60558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34" name="Picture 7" descr="F:\my art\Hamayesh haye karbordi\PPT\omran\box4.png">
            <a:extLst>
              <a:ext uri="{FF2B5EF4-FFF2-40B4-BE49-F238E27FC236}">
                <a16:creationId xmlns:a16="http://schemas.microsoft.com/office/drawing/2014/main" id="{E541564A-1135-44DA-91B3-6A5BDA40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6FDF735E-1E6D-47DD-87AC-FB59894BDDCB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36" name="Picture 6" descr="F:\my art\Hamayesh haye karbordi\PPT\omran\box3.png">
            <a:extLst>
              <a:ext uri="{FF2B5EF4-FFF2-40B4-BE49-F238E27FC236}">
                <a16:creationId xmlns:a16="http://schemas.microsoft.com/office/drawing/2014/main" id="{BBEE1F51-5BE3-424F-B9EA-8B01EF2D0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5675FF46-4D8D-4FB6-A1F5-AB641948AB7D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D780970-2ABD-41E3-899E-BCF36B3FCA11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672AF932-E95A-4CCF-977D-A2AB41ADC6E8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E32D933-5773-4CF8-9194-2F7F2FFA0953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41" name="Rounded Rectangle 13">
            <a:extLst>
              <a:ext uri="{FF2B5EF4-FFF2-40B4-BE49-F238E27FC236}">
                <a16:creationId xmlns:a16="http://schemas.microsoft.com/office/drawing/2014/main" id="{AB131388-AB49-432B-8549-CE957122B670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2" name="Picture 6" descr="F:\my art\Hamayesh haye karbordi\PPT\omran\box3.png">
            <a:extLst>
              <a:ext uri="{FF2B5EF4-FFF2-40B4-BE49-F238E27FC236}">
                <a16:creationId xmlns:a16="http://schemas.microsoft.com/office/drawing/2014/main" id="{17282C93-5409-4BA8-9EBD-B2362AFAF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425FA49-0C29-413E-AE9A-F90DD56D9BFC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44" name="Rounded Rectangle 16">
            <a:extLst>
              <a:ext uri="{FF2B5EF4-FFF2-40B4-BE49-F238E27FC236}">
                <a16:creationId xmlns:a16="http://schemas.microsoft.com/office/drawing/2014/main" id="{051AFC8C-60F1-4AE6-B566-24AB2F88C859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ounded Rectangle 17">
            <a:extLst>
              <a:ext uri="{FF2B5EF4-FFF2-40B4-BE49-F238E27FC236}">
                <a16:creationId xmlns:a16="http://schemas.microsoft.com/office/drawing/2014/main" id="{911C1AD7-5DC9-4653-B7C4-8603F49B7F37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6" name="Picture 5" descr="F:\my art\Hamayesh haye karbordi\PPT\omran\box2.png">
            <a:extLst>
              <a:ext uri="{FF2B5EF4-FFF2-40B4-BE49-F238E27FC236}">
                <a16:creationId xmlns:a16="http://schemas.microsoft.com/office/drawing/2014/main" id="{3D396B5E-8264-4F6C-A368-DD161F77E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47" name="Picture 5" descr="F:\my art\Hamayesh haye karbordi\PPT\omran\box2.png">
            <a:extLst>
              <a:ext uri="{FF2B5EF4-FFF2-40B4-BE49-F238E27FC236}">
                <a16:creationId xmlns:a16="http://schemas.microsoft.com/office/drawing/2014/main" id="{808D6771-95D8-4162-B38D-49695BD53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48" name="Picture 7" descr="F:\my art\Hamayesh haye karbordi\PPT\omran\box4.png">
            <a:extLst>
              <a:ext uri="{FF2B5EF4-FFF2-40B4-BE49-F238E27FC236}">
                <a16:creationId xmlns:a16="http://schemas.microsoft.com/office/drawing/2014/main" id="{257B6335-F19F-44B0-A10A-C548BB331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AC9A14B1-0424-4C2F-82CF-E2A5A1AFFB48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21036DA-9D70-406B-9C95-FAABDA88DAAB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74C4F7A-4429-4213-9C2F-BC0A2CCE90C2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2A9410F-D234-49E6-B960-07F8F013F8BA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FC5918E-CB11-4C97-A50E-917E0A1AC307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A564999-5992-47A3-A156-DF251976425F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ABEB740-E3DC-4A58-9C5E-931CD4D74BD5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A50F85D-B5D2-4F66-9C26-AD4579B97350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2194264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2024-09-07T10:32:52Z</dcterms:created>
  <dcterms:modified xsi:type="dcterms:W3CDTF">2024-09-07T10:33:56Z</dcterms:modified>
</cp:coreProperties>
</file>