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C19F4-8DC5-449F-9D1A-C238BAC48F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D30C1-A636-4E77-9F30-377C03D22E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A325D0-A68E-4A82-83EF-81FC8D4E9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2D4B4-7B22-4C69-93DF-B572020FA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D418FD-61B2-4C5F-B354-0F54EB1D8A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04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2B899-466A-4B6C-8199-7AEC56F41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AC730B-F8C7-4F13-A803-DABF2FC811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8915D5-E783-4E9D-8CEC-A6FEA4F1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A80593-D03E-4104-9F35-B933E342D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39ED54-FA07-40C9-AD31-CA8DEC8F7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6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F4EFD7-C22B-4025-98A6-88DDC5928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A6205-4885-4BCD-ABF6-3BB92E11F1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E0A731-5FF1-475D-A870-FB041EB98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EC29D9-5E26-4DCD-B484-1EEE93E92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85133B-4B2C-421D-BB9D-ED205A2BD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50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B93E8-193D-4EF1-9711-C11351B7D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AA80D0-5933-42AE-803F-C186546D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768B2-0232-4006-9AF1-E76B25610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4B026-9076-480F-BEBA-0D0BAC22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11E399-EA46-4105-93FC-1F95DA6A0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441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F9B02-1531-442F-966B-6AEEABD9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2E1CD9-5DD1-4EC4-898B-9AD04A409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BF4E67-BED7-4E64-9D3B-41069AEB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8307D-2B9B-4954-9583-8D8A33261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0E822-AAB1-4E57-A689-67246FAF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394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EB9B0C-8DBD-4531-AD5B-A4243A830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C14D94-9B4F-4DE4-81D0-F6F813080D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DD95BA-D33C-4F09-B5F8-9A7D3DC78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7D3453-1567-4450-B4C5-1BBBB9C1A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4037F-2E39-494A-8B28-A91AB4550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8D9727-DC04-4276-A7C0-C485EAE46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30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84AAF-5E46-46F2-9F5E-F800E6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ED747B-AF70-42E1-9096-C17C612801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D3D47A-261B-402D-B31E-FF8926F8ED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64EC7-7D6D-4AF7-88E1-79ECD248A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9B08E3A-2891-4127-A642-933120C7218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5D9A81-1EE3-4FBC-A913-D19EB710D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9DE84C-CC78-4E75-810A-BFEC0BE5E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ACFCD2-9704-4BCB-B91B-7A6D52B47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823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0FE1D-5ED9-418C-97C4-6718C6AF93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EF1FD8-E170-4499-BD7B-6383F271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E5A2FE-0EA9-4833-A58C-ED250B9CD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35DD53-7983-4E27-9522-8207E79E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52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FA5C14-78C4-4CD9-90EA-0E7EAE9A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CC5C014-3D36-4176-B190-D8140F1F7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9FDAF-829C-4164-A39E-4D08712F2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75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30775-BBD9-4C54-9043-3A3476698D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3C43FB-F73B-4F89-BF2C-599322F9C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7546B1-C7B9-4102-BE1F-6E89424DE1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18DB84-B829-4CE6-A643-9B9675F4F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F808C-8F8B-4A1F-B818-4A8ECE9B4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1610C8-E2A0-4A14-84F0-30734980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5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6DD0B-9E5A-4FA7-8AA4-D87A8F5A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C0B735-9CA4-406B-9935-92D9E53985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BB73EB-BBE7-42AB-8200-BDF0FFC33D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C66116-1A1C-495E-8B24-DB4DC723FA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1277D9-BD7A-46D1-96F3-D6AB873A8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F10ADE-EA1A-49C3-81D0-5977B37DD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755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0675E1-5927-4FFB-BC67-F6D42C1F8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80481B-ED2A-47C3-AD8F-006A4D936A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3CF15-4781-4BC7-A2F1-EBDEE606E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05DB2-3E17-4A09-A914-AABA5B63656C}" type="datetimeFigureOut">
              <a:rPr lang="en-US" smtClean="0"/>
              <a:t>9/7/2024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73A64-F7EA-456A-A120-4F5DA0EA40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9C5C1-E1DE-4843-A75D-4F835ACA5B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917F2-BEF7-4745-8E7C-E20BE466D5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214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3">
            <a:extLst>
              <a:ext uri="{FF2B5EF4-FFF2-40B4-BE49-F238E27FC236}">
                <a16:creationId xmlns:a16="http://schemas.microsoft.com/office/drawing/2014/main" id="{43084020-FA23-422D-B19A-144CA194F47A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2158313" y="478118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defRPr/>
            </a:pPr>
            <a:r>
              <a:rPr lang="fa-IR" sz="5612" dirty="0">
                <a:cs typeface="B Titr" panose="00000700000000000000" pitchFamily="2" charset="-78"/>
              </a:rPr>
              <a:t>برای درج عنوان مقاله کلیک کنید.</a:t>
            </a:r>
            <a:endParaRPr lang="en-US" sz="5612" dirty="0">
              <a:cs typeface="B Titr" panose="00000700000000000000" pitchFamily="2" charset="-78"/>
            </a:endParaRP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D2A28EC9-6004-465D-B7B4-2E1017328316}"/>
              </a:ext>
            </a:extLst>
          </p:cNvPr>
          <p:cNvSpPr txBox="1">
            <a:spLocks/>
          </p:cNvSpPr>
          <p:nvPr/>
        </p:nvSpPr>
        <p:spPr>
          <a:xfrm>
            <a:off x="3639670" y="3530320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r>
              <a:rPr lang="fa-IR" altLang="en-US" b="1" dirty="0">
                <a:cs typeface="B Nazanin" panose="00000400000000000000" pitchFamily="2" charset="-78"/>
              </a:rPr>
              <a:t>مشخصات هر نویسنده را در یک سطر وارد کنید.</a:t>
            </a:r>
          </a:p>
          <a:p>
            <a:pPr marL="436563" indent="-436563" rtl="1">
              <a:buFont typeface="Arial" panose="020B0604020202020204" pitchFamily="34" charset="0"/>
              <a:buChar char="•"/>
            </a:pPr>
            <a:endParaRPr lang="en-US" altLang="en-US" b="1" dirty="0">
              <a:cs typeface="B Nazanin" panose="00000400000000000000" pitchFamily="2" charset="-78"/>
            </a:endParaRPr>
          </a:p>
          <a:p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F36BDA5-ED08-43D5-ABE8-F0DEE59A39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991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471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A4383156-7E2A-44D2-A3EA-B0D6B58FD71B}"/>
              </a:ext>
            </a:extLst>
          </p:cNvPr>
          <p:cNvSpPr txBox="1">
            <a:spLocks/>
          </p:cNvSpPr>
          <p:nvPr/>
        </p:nvSpPr>
        <p:spPr>
          <a:xfrm>
            <a:off x="3266905" y="2195678"/>
            <a:ext cx="7766936" cy="323579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لطفا در صفحات ارائه خود فقط عناوین و اطلاعات مهم و کلی را وارد کرده از تایپ متن های طولانی خودداری کنید.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تنظیمات فایل قالب ارائه شفاهی الکترونیکی از جمله نوع، اندازه و رنگ فونت را تغییر ندهید.</a:t>
            </a:r>
          </a:p>
          <a:p>
            <a:pPr algn="r" rtl="1">
              <a:spcBef>
                <a:spcPts val="10414"/>
              </a:spcBef>
              <a:defRPr/>
            </a:pPr>
            <a:r>
              <a:rPr lang="fa-IR" dirty="0">
                <a:cs typeface="B Nazanin" panose="00000400000000000000" pitchFamily="2" charset="-78"/>
              </a:rPr>
              <a:t>تعداد اسلایدها بهتر است بین 15 تا 20 باشد.</a:t>
            </a:r>
          </a:p>
          <a:p>
            <a:pPr algn="r" rtl="1">
              <a:defRPr/>
            </a:pP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B383C2B-61A9-4DBB-A701-3CF74A2A58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9089"/>
            <a:ext cx="12192000" cy="1299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004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برای درج عنوان مقاله کلیک کنید.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برای درج عنوان مقاله کلیک کنید.</dc:title>
  <dc:creator>atefe hatami</dc:creator>
  <cp:lastModifiedBy>atefe hatami</cp:lastModifiedBy>
  <cp:revision>1</cp:revision>
  <dcterms:created xsi:type="dcterms:W3CDTF">2024-09-07T10:30:52Z</dcterms:created>
  <dcterms:modified xsi:type="dcterms:W3CDTF">2024-09-07T10:31:43Z</dcterms:modified>
</cp:coreProperties>
</file>